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147472281" r:id="rId2"/>
    <p:sldId id="2147472289" r:id="rId3"/>
    <p:sldId id="2147472288" r:id="rId4"/>
    <p:sldId id="2147472282" r:id="rId5"/>
    <p:sldId id="2147472295" r:id="rId6"/>
    <p:sldId id="2147472296" r:id="rId7"/>
    <p:sldId id="2147472297" r:id="rId8"/>
    <p:sldId id="2147472292" r:id="rId9"/>
    <p:sldId id="2147472287" r:id="rId10"/>
    <p:sldId id="2147472290" r:id="rId11"/>
    <p:sldId id="2147472293" r:id="rId12"/>
    <p:sldId id="2147472298" r:id="rId13"/>
    <p:sldId id="2147472294" r:id="rId14"/>
    <p:sldId id="2147472286" r:id="rId15"/>
    <p:sldId id="2147472291" r:id="rId16"/>
    <p:sldId id="263" r:id="rId17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nattoor, Anju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B"/>
    <a:srgbClr val="F9F9F9"/>
    <a:srgbClr val="F2F5F8"/>
    <a:srgbClr val="9DD24A"/>
    <a:srgbClr val="48A1DF"/>
    <a:srgbClr val="3FD2A3"/>
    <a:srgbClr val="3ED3E1"/>
    <a:srgbClr val="30EBEA"/>
    <a:srgbClr val="C0D64A"/>
    <a:srgbClr val="E1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6" autoAdjust="0"/>
    <p:restoredTop sz="92789" autoAdjust="0"/>
  </p:normalViewPr>
  <p:slideViewPr>
    <p:cSldViewPr snapToObjects="1" showGuides="1">
      <p:cViewPr varScale="1">
        <p:scale>
          <a:sx n="114" d="100"/>
          <a:sy n="114" d="100"/>
        </p:scale>
        <p:origin x="1416" y="176"/>
      </p:cViewPr>
      <p:guideLst>
        <p:guide orient="horz" pos="52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15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7745-86A1-A502A42C8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8-7745-86A1-A502A42C8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8-7745-86A1-A502A42C81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8-7745-86A1-A502A42C81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1.8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1-5341-A37F-00623C0A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5016816"/>
        <c:axId val="1007145856"/>
      </c:barChart>
      <c:catAx>
        <c:axId val="5350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7145856"/>
        <c:crosses val="autoZero"/>
        <c:auto val="1"/>
        <c:lblAlgn val="ctr"/>
        <c:lblOffset val="100"/>
        <c:noMultiLvlLbl val="0"/>
      </c:catAx>
      <c:valAx>
        <c:axId val="10071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01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6-4048-8884-FAD2DEEC09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6-4048-8884-FAD2DEEC09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6-4048-8884-FAD2DEEC0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947856"/>
        <c:axId val="155386831"/>
      </c:barChart>
      <c:catAx>
        <c:axId val="197894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86831"/>
        <c:crosses val="autoZero"/>
        <c:auto val="1"/>
        <c:lblAlgn val="ctr"/>
        <c:lblOffset val="100"/>
        <c:noMultiLvlLbl val="0"/>
      </c:catAx>
      <c:valAx>
        <c:axId val="15538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94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7ECD89-6E20-46AE-9126-502B3E017C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>
                <a:latin typeface="Georgia" charset="0"/>
              </a:defRPr>
            </a:lvl1pPr>
          </a:lstStyle>
          <a:p>
            <a:pPr>
              <a:defRPr/>
            </a:pPr>
            <a:endParaRPr lang="en-US" dirty="0">
              <a:latin typeface="News Gothic MT" panose="020B0503020103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4E869-0EDA-405A-A7D9-92382A74B1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E9ADAC2C-45C6-B44F-B589-619C21E27118}" type="datetimeFigureOut">
              <a:rPr lang="en-US">
                <a:latin typeface="News Gothic MT" panose="020B0503020103020203" pitchFamily="34" charset="0"/>
              </a:rPr>
              <a:pPr>
                <a:defRPr/>
              </a:pPr>
              <a:t>1/5/24</a:t>
            </a:fld>
            <a:endParaRPr lang="en-US" dirty="0">
              <a:latin typeface="News Gothic MT" panose="020B0503020103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25ED6-0A32-448F-AA08-448AC7575C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>
                <a:latin typeface="Georgia" charset="0"/>
              </a:defRPr>
            </a:lvl1pPr>
          </a:lstStyle>
          <a:p>
            <a:pPr>
              <a:defRPr/>
            </a:pPr>
            <a:endParaRPr lang="en-US" dirty="0">
              <a:latin typeface="News Gothic MT" panose="020B0503020103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6E6DB-0B8B-4BBC-AD9C-0B53FCAAE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5383DF5D-FA39-A949-850F-48BE7279BF40}" type="slidenum">
              <a:rPr lang="en-US">
                <a:latin typeface="News Gothic MT" panose="020B0503020103020203" pitchFamily="34" charset="0"/>
              </a:rPr>
              <a:pPr>
                <a:defRPr/>
              </a:pPr>
              <a:t>‹#›</a:t>
            </a:fld>
            <a:endParaRPr lang="en-US" dirty="0">
              <a:latin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16D5F-FE40-4A50-B7E9-DD127F1D35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B2DAD-7CD6-467A-B323-A8AEE8812A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74B7D46C-3B4A-8F42-A8CB-618954543440}" type="datetimeFigureOut">
              <a:rPr lang="en-US" smtClean="0"/>
              <a:pPr>
                <a:defRPr/>
              </a:pPr>
              <a:t>1/5/24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33CAE2-D2DF-49E8-B278-19644862ED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2D9E76-C867-45C3-AAD3-4CCDCDFF3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AA36D-2403-4F2D-AAAA-5386649095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DBE23-BAC4-4B9F-9C72-C1B920F6A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News Gothic MT" panose="020B0503020103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0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28E24-4E3A-0742-9838-90EF27C375A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5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30022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311573"/>
            <a:ext cx="10896196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tx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04" y="34594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D46E4-B48E-FEBD-2BE5-1F78F1DB5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876800"/>
            <a:ext cx="6858000" cy="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0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Az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324100"/>
            <a:ext cx="11430000" cy="2209800"/>
          </a:xfrm>
        </p:spPr>
        <p:txBody>
          <a:bodyPr anchor="ctr"/>
          <a:lstStyle>
            <a:lvl1pPr>
              <a:defRPr sz="80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BABAD-CDB8-2F86-7BD3-AFEE837A0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99E16-838A-8BB5-5FC1-5671FA830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192215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666" y="1143000"/>
            <a:ext cx="10828337" cy="365760"/>
          </a:xfrm>
          <a:solidFill>
            <a:schemeClr val="accent1"/>
          </a:solidFill>
        </p:spPr>
        <p:txBody>
          <a:bodyPr anchor="ctr"/>
          <a:lstStyle>
            <a:lvl1pPr marL="91436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3FC3-5296-964B-AD6E-84BADB8C2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676400"/>
            <a:ext cx="5334000" cy="45720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A66AA7-1DC7-CD42-AA8F-4303706B46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29" y="1676400"/>
            <a:ext cx="5334000" cy="45720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6AFAD6-96C3-E8F7-F033-95D8928B3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0CE5E-0350-8E82-1220-DD8CF7457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1580" y="1143000"/>
            <a:ext cx="10828421" cy="4800600"/>
          </a:xfrm>
        </p:spPr>
        <p:txBody>
          <a:bodyPr/>
          <a:lstStyle>
            <a:lvl1pPr marL="214303" indent="-214303">
              <a:buFont typeface="Arial" panose="020B0604020202020204" pitchFamily="34" charset="0"/>
              <a:buChar char="•"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4D0F1AC-7ED8-91D1-1A4E-159EBD339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154B6-4CDF-9A7B-FCE4-340D50FF9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azur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1" y="1143000"/>
            <a:ext cx="10896196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10896600" cy="4075308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12CAC7-5A48-793A-AC06-3D5A7572C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AF1A7-0BD9-029E-FE75-25830B525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1" y="1143000"/>
            <a:ext cx="10896196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0184" y="1703387"/>
            <a:ext cx="10896600" cy="4075308"/>
          </a:xfrm>
        </p:spPr>
        <p:txBody>
          <a:bodyPr/>
          <a:lstStyle>
            <a:lvl1pPr marL="342882" indent="-342882">
              <a:buFont typeface="Arial" panose="020B0604020202020204" pitchFamily="34" charset="0"/>
              <a:buChar char="•"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19" indent="-285737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altLang="en-US" dirty="0"/>
              <a:t>Bullet</a:t>
            </a:r>
          </a:p>
          <a:p>
            <a:pPr lvl="1"/>
            <a:r>
              <a:rPr lang="en-US" altLang="en-US" dirty="0"/>
              <a:t>Sub-bullet</a:t>
            </a:r>
          </a:p>
          <a:p>
            <a:pPr lvl="2"/>
            <a:r>
              <a:rPr lang="en-US" altLang="en-US" dirty="0"/>
              <a:t>Sub-bullet</a:t>
            </a:r>
          </a:p>
          <a:p>
            <a:pPr lvl="3"/>
            <a:r>
              <a:rPr lang="en-US" altLang="en-US" dirty="0"/>
              <a:t>Sub-bullet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472A27-3D74-C06C-4EF9-6617AF52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A3F53-BA9B-B04A-FAFA-50692978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with blue SUBTITLE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9B0B1-812C-844D-9925-F70677E515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3" y="1143000"/>
            <a:ext cx="5322708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322708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6"/>
            <a:ext cx="5323416" cy="4316413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38E0C2-D2FB-31E3-F386-FF2C9F7A3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8F5FE-1CE8-AB7C-0E8F-65FD8D832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6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219200"/>
            <a:ext cx="5475816" cy="49530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CCC9A2-C6CE-AE64-3AA7-D257878EE9A0}"/>
              </a:ext>
            </a:extLst>
          </p:cNvPr>
          <p:cNvSpPr txBox="1">
            <a:spLocks/>
          </p:cNvSpPr>
          <p:nvPr userDrawn="1"/>
        </p:nvSpPr>
        <p:spPr>
          <a:xfrm>
            <a:off x="601663" y="6202023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prstClr val="black">
                    <a:tint val="75000"/>
                  </a:prstClr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AC134-A7D3-E5AB-B92B-223C4D7F9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with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2" y="1143000"/>
            <a:ext cx="5475613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870E8-361F-D0C6-4C24-C0CF7D0F3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C60D-5EB9-82F4-DD3B-0705555CFB22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 blue subtitle grey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2" y="1143000"/>
            <a:ext cx="5475613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01AF0-689A-721B-28F7-CFD70A8C9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3B94-729A-605A-9343-9FE6ADD8AC65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76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blue subtitle az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892" y="1143000"/>
            <a:ext cx="5475613" cy="4297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b="1">
                <a:latin typeface="Arial"/>
                <a:cs typeface="Arial"/>
              </a:defRPr>
            </a:lvl2pPr>
            <a:lvl3pPr marL="914332" indent="0">
              <a:buNone/>
              <a:defRPr b="1">
                <a:latin typeface="Arial"/>
                <a:cs typeface="Arial"/>
              </a:defRPr>
            </a:lvl3pPr>
            <a:lvl4pPr marL="1371498" indent="0">
              <a:buNone/>
              <a:defRPr b="1">
                <a:latin typeface="Arial"/>
                <a:cs typeface="Arial"/>
              </a:defRPr>
            </a:lvl4pPr>
            <a:lvl5pPr marL="1828664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61722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27257-BCEB-6B44-9E95-74CFB6DC8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B470-F8CB-D813-C22D-8962E3E9F4C4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30022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311573"/>
            <a:ext cx="10896196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bg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04" y="34594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772B0-8559-83BE-A8C5-0AB62D1B2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873756"/>
            <a:ext cx="6858000" cy="5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 with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0184" y="466725"/>
            <a:ext cx="5475816" cy="508000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82292" y="1143000"/>
            <a:ext cx="5475816" cy="48768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94DDC1-84FF-EE40-A217-B9E305079F8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0715" y="1143000"/>
            <a:ext cx="5475287" cy="48768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003343-8A22-F14D-1465-526563DE7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D5D63-847A-C2CF-45AF-05762267D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 grey block w photo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92B01F2-5ECA-4C44-B61B-55D5DF47E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3" y="6356350"/>
            <a:ext cx="2553005" cy="182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D6E8A-FD7D-B549-B36D-A28CD760A414}"/>
              </a:ext>
            </a:extLst>
          </p:cNvPr>
          <p:cNvSpPr/>
          <p:nvPr userDrawn="1"/>
        </p:nvSpPr>
        <p:spPr>
          <a:xfrm>
            <a:off x="-101322" y="14177"/>
            <a:ext cx="62239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0184" y="1066800"/>
            <a:ext cx="4942416" cy="4876800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0E1F1D-0737-D353-67C6-91897B848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06D58-E15D-05C0-1C12-FBBFA6A57D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4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ith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5646819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18EBAF-6748-534E-B6F6-2CFDB7BFCA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184" y="1703387"/>
            <a:ext cx="5475816" cy="3974742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B51FA-CAAB-8D2E-DD66-2D96688B6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A2A07E-415D-E899-2EF5-BA83E69D26B6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06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- with blu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8BC2-EA92-8546-B889-F3A835E4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4D4E49-BC50-6B44-ADC4-5B983089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0403" y="1143005"/>
            <a:ext cx="7046383" cy="415721"/>
          </a:xfrm>
        </p:spPr>
        <p:txBody>
          <a:bodyPr anchor="ctr"/>
          <a:lstStyle>
            <a:lvl1pPr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F4D3B4-098D-3445-96AB-6DB6760E303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470399" y="1754705"/>
            <a:ext cx="7046385" cy="4341295"/>
          </a:xfr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3F77CD-DE2C-6C46-B3BD-5480D5AA88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184" y="1143000"/>
            <a:ext cx="3657600" cy="4953000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924D3D-5CAD-08CF-348D-9E2B1D6E9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33968-CC4A-4C6A-FFB2-8C465B64E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5DC785-F02F-1500-B554-CFCEBA2F4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A9E8E-5966-60FF-531C-BC67F4CE9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80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3C28AD7E-ACE2-E5B9-3B09-F9784FD9FE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9436734"/>
              </p:ext>
            </p:extLst>
          </p:nvPr>
        </p:nvGraphicFramePr>
        <p:xfrm>
          <a:off x="581260" y="3352800"/>
          <a:ext cx="1091520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421">
                  <a:extLst>
                    <a:ext uri="{9D8B030D-6E8A-4147-A177-3AD203B41FA5}">
                      <a16:colId xmlns:a16="http://schemas.microsoft.com/office/drawing/2014/main" val="3429916056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2698864332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132158099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2018797195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2494321953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529521210"/>
                    </a:ext>
                  </a:extLst>
                </a:gridCol>
                <a:gridCol w="1347964">
                  <a:extLst>
                    <a:ext uri="{9D8B030D-6E8A-4147-A177-3AD203B41FA5}">
                      <a16:colId xmlns:a16="http://schemas.microsoft.com/office/drawing/2014/main" val="569456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6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1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2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8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6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1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94433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A8645-9E99-3730-1BCA-0EAE187B5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37" y="1172888"/>
            <a:ext cx="10915651" cy="1981200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468FCD-5D62-4E30-36FB-299EACDFC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EABC4-74F6-C86A-5F57-A8BBE7DFD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1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n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2E2D5-E1E5-5990-913B-CC7F4F186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61DB55-FEE2-8BDD-3616-5EFC47B5E13F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2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n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1" y="466350"/>
            <a:ext cx="10915203" cy="50783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C0326-8A21-92C6-425C-6AD587535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B91C3D1-3DDB-DC6F-8CDC-CBCA801EFA18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5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46C6E7-C4F4-BBC6-1135-E1D68B015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905A5-BF54-117E-09D3-F41791C28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119A-19D4-5042-BD25-4B26A7DA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3D392CC4-5A4E-4A4C-9411-B96922F9F67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0184" y="1143000"/>
            <a:ext cx="10896600" cy="46482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D4E05B-CE2A-CE08-3364-1634AF268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ADD4A-124A-19BA-415E-FFBF0E015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z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30022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311573"/>
            <a:ext cx="10896196" cy="507831"/>
          </a:xfrm>
          <a:noFill/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tx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639F0F7-B6A2-134A-84D6-28C74C31F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504" y="3459480"/>
            <a:ext cx="10895293" cy="27432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2F019-A68E-9F64-F234-21885EC0A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4876800"/>
            <a:ext cx="6858000" cy="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3" y="466350"/>
            <a:ext cx="10907183" cy="507831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0112" y="4572006"/>
            <a:ext cx="10906669" cy="1567543"/>
          </a:xfrm>
        </p:spPr>
        <p:txBody>
          <a:bodyPr/>
          <a:lstStyle>
            <a:lvl1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AC54179-3132-9C4B-A9F4-C91CCD1FF78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0186" y="1143000"/>
            <a:ext cx="10896599" cy="31242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90E276-E553-9B19-8B14-B43A32F96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FBCDF-26D8-11CD-9ABD-E585EF73C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5B4D-21F8-AA4B-A4AB-F901C3E2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YaleNew" panose="02000602050000020003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1577DB20-3A75-5540-A8B7-AC25C38E506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20184" y="1143000"/>
            <a:ext cx="10896600" cy="5029200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FD63FF-9DC8-7595-39B1-9D15A955E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B17DA-7BC2-DAD4-9499-F0F60E2B3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8680FF-786A-F44A-94C3-DAF6CFD975C1}"/>
              </a:ext>
            </a:extLst>
          </p:cNvPr>
          <p:cNvSpPr/>
          <p:nvPr userDrawn="1"/>
        </p:nvSpPr>
        <p:spPr>
          <a:xfrm>
            <a:off x="0" y="0"/>
            <a:ext cx="12192000" cy="68949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YaleNew" panose="02000602050000020003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BD2504-2234-DB4A-9011-7F2E5781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7951" y="1629568"/>
            <a:ext cx="4165600" cy="3581400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7A635-4865-8B4D-9E7F-F1B8102F0005}"/>
              </a:ext>
            </a:extLst>
          </p:cNvPr>
          <p:cNvSpPr txBox="1"/>
          <p:nvPr userDrawn="1"/>
        </p:nvSpPr>
        <p:spPr>
          <a:xfrm>
            <a:off x="577084" y="1295400"/>
            <a:ext cx="649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E4072-686C-D907-3BCD-838DE0BD6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1D75-A0C4-DB67-33E1-0466113AD25A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206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lone">
    <p:bg>
      <p:bgPr>
        <a:solidFill>
          <a:schemeClr val="accent1">
            <a:alpha val="8038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3D3B9E-2470-B649-B01F-0F1C1B86A2E0}"/>
              </a:ext>
            </a:extLst>
          </p:cNvPr>
          <p:cNvSpPr txBox="1"/>
          <p:nvPr userDrawn="1"/>
        </p:nvSpPr>
        <p:spPr>
          <a:xfrm>
            <a:off x="1176558" y="1757025"/>
            <a:ext cx="649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A0092-31A2-E943-A83A-88B613D0A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0468" y="2133600"/>
            <a:ext cx="8830733" cy="2667000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D130D-9E9F-C246-F3E8-4B14E5DC2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57A5AB-A06F-94DF-70AE-6BAB22E3A360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0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8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174736" cy="704088"/>
          </a:xfr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YaleNew" panose="0200060205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719531-B12C-AAB9-6320-28AF4C010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821744-7DCE-1688-F84D-2FC9405926DD}"/>
              </a:ext>
            </a:extLst>
          </p:cNvPr>
          <p:cNvSpPr txBox="1">
            <a:spLocks/>
          </p:cNvSpPr>
          <p:nvPr userDrawn="1"/>
        </p:nvSpPr>
        <p:spPr>
          <a:xfrm>
            <a:off x="601663" y="6192215"/>
            <a:ext cx="2743200" cy="2143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342900" rtl="0" eaLnBrk="1" fontAlgn="auto" hangingPunct="1">
              <a:spcBef>
                <a:spcPts val="0"/>
              </a:spcBef>
              <a:spcAft>
                <a:spcPts val="0"/>
              </a:spcAft>
              <a:defRPr sz="900" b="0" i="0" kern="1200" baseline="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48725E7-0BCD-FA4A-B64F-9E36BFFE79F3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2F87A6-A280-FA4B-9E06-EA5E8C554BB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AB551-9F05-240E-6CCC-2C196DA2A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62392"/>
            <a:ext cx="3657600" cy="27395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D524A9E-B306-5E46-98CD-D906F89F01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"/>
            <a:ext cx="12192000" cy="350904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C30ADB-0272-764D-8129-4CD4C33A4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663496"/>
            <a:ext cx="10895293" cy="274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Presenter, Department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32B27C2-7468-CA48-BBE2-03D15C938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806" y="3956367"/>
            <a:ext cx="10896196" cy="507831"/>
          </a:xfrm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chemeClr val="bg1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695E12F-DFE3-ED48-A11A-378A21155C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5120696"/>
            <a:ext cx="10895293" cy="274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b="1">
                <a:latin typeface="Arial"/>
                <a:cs typeface="Arial"/>
              </a:defRPr>
            </a:lvl2pPr>
            <a:lvl3pPr marL="685766" indent="0">
              <a:buNone/>
              <a:defRPr b="1">
                <a:latin typeface="Arial"/>
                <a:cs typeface="Arial"/>
              </a:defRPr>
            </a:lvl3pPr>
            <a:lvl4pPr marL="1028649" indent="0">
              <a:buNone/>
              <a:defRPr b="1">
                <a:latin typeface="Arial"/>
                <a:cs typeface="Arial"/>
              </a:defRPr>
            </a:lvl4pPr>
            <a:lvl5pPr marL="1371532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24834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1580" y="1143000"/>
            <a:ext cx="10828421" cy="4876800"/>
          </a:xfrm>
        </p:spPr>
        <p:txBody>
          <a:bodyPr/>
          <a:lstStyle>
            <a:lvl1pPr marL="0" indent="0">
              <a:buFont typeface="Arial" charset="0"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B476D3-3AC0-071D-EA7A-565DA913B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8C727-1194-4B0C-5ECF-B5FCB082F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1580" y="1677585"/>
            <a:ext cx="10828421" cy="4342217"/>
          </a:xfrm>
        </p:spPr>
        <p:txBody>
          <a:bodyPr/>
          <a:lstStyle>
            <a:lvl1pPr marL="0" indent="0">
              <a:buFont typeface="Arial" charset="0"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0793-E1F7-4143-8EEE-B1FF00AA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666" y="1143000"/>
            <a:ext cx="10828337" cy="365760"/>
          </a:xfrm>
          <a:noFill/>
        </p:spPr>
        <p:txBody>
          <a:bodyPr anchor="ctr"/>
          <a:lstStyle>
            <a:lvl1pPr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4F79-A218-A1D1-302C-1C48EE166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24A9-B967-37BA-B3D7-EB1BCD23D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thick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1050376"/>
            <a:ext cx="12192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90" y="1355176"/>
            <a:ext cx="10828337" cy="762000"/>
          </a:xfrm>
        </p:spPr>
        <p:txBody>
          <a:bodyPr anchor="ctr"/>
          <a:lstStyle>
            <a:lvl1pPr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290" y="2599291"/>
            <a:ext cx="10828337" cy="3420513"/>
          </a:xfrm>
        </p:spPr>
        <p:txBody>
          <a:bodyPr/>
          <a:lstStyle>
            <a:lvl1pPr>
              <a:defRPr sz="20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0034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7C8B5-D002-3F5C-AD31-DF804ECE5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FD81A-D4E5-1126-D89A-AACFFAB2D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 thick header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01583" y="466350"/>
            <a:ext cx="10828420" cy="507831"/>
          </a:xfr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YaleNew" panose="02000602050000020003" pitchFamily="2" charset="77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FAE46-5523-A449-BBC9-B01DE2E34319}"/>
              </a:ext>
            </a:extLst>
          </p:cNvPr>
          <p:cNvSpPr/>
          <p:nvPr userDrawn="1"/>
        </p:nvSpPr>
        <p:spPr>
          <a:xfrm>
            <a:off x="0" y="1050376"/>
            <a:ext cx="12192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60C22-5402-1741-9ACA-7B960AF53E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90" y="1355176"/>
            <a:ext cx="10828337" cy="762000"/>
          </a:xfrm>
        </p:spPr>
        <p:txBody>
          <a:bodyPr anchor="ctr"/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3A0CFA-19B1-E741-9C2C-F4F262C3C6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1290" y="2599291"/>
            <a:ext cx="10828337" cy="3420513"/>
          </a:xfrm>
        </p:spPr>
        <p:txBody>
          <a:bodyPr/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F8EE18-DBB1-4871-CECA-C7F6C6A49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A837D-A902-16E4-9F8E-577D77960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22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22F-487B-E241-B84C-53A83BDC9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324100"/>
            <a:ext cx="11430000" cy="2209800"/>
          </a:xfrm>
        </p:spPr>
        <p:txBody>
          <a:bodyPr anchor="ctr"/>
          <a:lstStyle>
            <a:lvl1pPr>
              <a:defRPr sz="8000" b="0" i="0">
                <a:latin typeface="YaleNew" panose="02000602050000020003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F1D172-39B2-E7DD-D7FE-7A9615363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663" y="6202023"/>
            <a:ext cx="2743200" cy="214313"/>
          </a:xfrm>
        </p:spPr>
        <p:txBody>
          <a:bodyPr anchor="ctr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068BD-3C79-3C8E-A7CC-608396429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6172200"/>
            <a:ext cx="3657600" cy="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2636B2-A160-994F-823A-B484284348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0184" y="466725"/>
            <a:ext cx="10896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DDAC83-1CA6-5842-93DA-FC551F2B8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0184" y="1323975"/>
            <a:ext cx="10896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FCD74-2D11-411D-BA34-B9AF6CDF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84" y="6407155"/>
            <a:ext cx="2743200" cy="214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defTabSz="342882" eaLnBrk="1" fontAlgn="auto" hangingPunct="1">
              <a:spcBef>
                <a:spcPts val="0"/>
              </a:spcBef>
              <a:spcAft>
                <a:spcPts val="0"/>
              </a:spcAft>
              <a:defRPr sz="900" b="0" i="0" baseline="0">
                <a:solidFill>
                  <a:prstClr val="black">
                    <a:tint val="75000"/>
                  </a:prstClr>
                </a:solidFill>
                <a:latin typeface="News Gothic MT" panose="020B0503020103020203" pitchFamily="34" charset="0"/>
              </a:defRPr>
            </a:lvl1pPr>
          </a:lstStyle>
          <a:p>
            <a:pPr>
              <a:defRPr/>
            </a:pPr>
            <a:fld id="{6E185F3A-9EB0-004F-8466-36A321E6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98" r:id="rId2"/>
    <p:sldLayoutId id="2147483900" r:id="rId3"/>
    <p:sldLayoutId id="2147483809" r:id="rId4"/>
    <p:sldLayoutId id="2147483783" r:id="rId5"/>
    <p:sldLayoutId id="2147483844" r:id="rId6"/>
    <p:sldLayoutId id="2147483843" r:id="rId7"/>
    <p:sldLayoutId id="2147483902" r:id="rId8"/>
    <p:sldLayoutId id="2147483865" r:id="rId9"/>
    <p:sldLayoutId id="2147483903" r:id="rId10"/>
    <p:sldLayoutId id="2147483845" r:id="rId11"/>
    <p:sldLayoutId id="2147483784" r:id="rId12"/>
    <p:sldLayoutId id="2147483803" r:id="rId13"/>
    <p:sldLayoutId id="2147483812" r:id="rId14"/>
    <p:sldLayoutId id="2147483814" r:id="rId15"/>
    <p:sldLayoutId id="2147483897" r:id="rId16"/>
    <p:sldLayoutId id="2147483838" r:id="rId17"/>
    <p:sldLayoutId id="2147483840" r:id="rId18"/>
    <p:sldLayoutId id="2147483899" r:id="rId19"/>
    <p:sldLayoutId id="2147483842" r:id="rId20"/>
    <p:sldLayoutId id="2147483841" r:id="rId21"/>
    <p:sldLayoutId id="2147483839" r:id="rId22"/>
    <p:sldLayoutId id="2147483802" r:id="rId23"/>
    <p:sldLayoutId id="2147483798" r:id="rId24"/>
    <p:sldLayoutId id="2147483904" r:id="rId25"/>
    <p:sldLayoutId id="2147483816" r:id="rId26"/>
    <p:sldLayoutId id="2147483901" r:id="rId27"/>
    <p:sldLayoutId id="2147483788" r:id="rId28"/>
    <p:sldLayoutId id="2147483804" r:id="rId29"/>
    <p:sldLayoutId id="2147483789" r:id="rId30"/>
    <p:sldLayoutId id="2147483805" r:id="rId31"/>
    <p:sldLayoutId id="2147483806" r:id="rId32"/>
    <p:sldLayoutId id="2147483807" r:id="rId33"/>
    <p:sldLayoutId id="2147483795" r:id="rId34"/>
  </p:sldLayoutIdLst>
  <p:hf hdr="0" ftr="0" dt="0"/>
  <p:txStyles>
    <p:titleStyle>
      <a:lvl1pPr algn="l" defTabSz="685766" rtl="0" eaLnBrk="1" fontAlgn="base" hangingPunct="1">
        <a:spcBef>
          <a:spcPts val="751"/>
        </a:spcBef>
        <a:spcAft>
          <a:spcPct val="0"/>
        </a:spcAft>
        <a:defRPr sz="3600" b="0" i="0" kern="1200">
          <a:solidFill>
            <a:schemeClr val="tx2"/>
          </a:solidFill>
          <a:latin typeface="YaleNew" panose="02000602050000020003" pitchFamily="2" charset="77"/>
          <a:ea typeface="+mj-ea"/>
          <a:cs typeface="Microsoft Sans Serif" panose="020B0604020202020204" pitchFamily="34" charset="0"/>
        </a:defRPr>
      </a:lvl1pPr>
      <a:lvl2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178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354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532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709" algn="l" defTabSz="685766" rtl="0" eaLnBrk="1" fontAlgn="base" hangingPunct="1">
        <a:spcBef>
          <a:spcPts val="751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defTabSz="685766" rtl="0" eaLnBrk="1" fontAlgn="base" hangingPunct="1">
        <a:lnSpc>
          <a:spcPct val="120000"/>
        </a:lnSpc>
        <a:spcBef>
          <a:spcPts val="751"/>
        </a:spcBef>
        <a:spcAft>
          <a:spcPct val="0"/>
        </a:spcAft>
        <a:buFont typeface="Arial" panose="020B0604020202020204" pitchFamily="34" charset="0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85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68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952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835" indent="-214303" algn="l" defTabSz="685766" rtl="0" eaLnBrk="1" fontAlgn="base" hangingPunct="1">
        <a:lnSpc>
          <a:spcPct val="120000"/>
        </a:lnSpc>
        <a:spcBef>
          <a:spcPts val="375"/>
        </a:spcBef>
        <a:spcAft>
          <a:spcPct val="0"/>
        </a:spcAft>
        <a:buSzPct val="100000"/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F6997-3910-963B-C586-59BDE6BEC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1486D-C429-19D6-040E-253923DB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1D9F-0AFD-6C5F-5F9A-98BFD1CFDD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5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A369-0F54-F60E-8C90-FC4B41FA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3FDB6-CD3E-F312-094F-B40967B50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4AAE86-4A27-D0FE-8E7A-FA55C45320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FEB88-1302-C887-11D9-9D0F069B8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1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31C54-CD9D-6822-E0AC-E10B95DE2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195A3-7BC4-EA35-4C2C-D8EB71C7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0DAF-E274-3C7B-05F1-3F5E90EF43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2B763C4-0BDF-40C6-AFB5-EA5752AD9CA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64905-F318-DA3D-ED96-3001E0343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6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45D2-3C5F-EF22-2F77-28EF690B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D70288D6-B58A-57C9-CD42-D8867867210D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0676415"/>
              </p:ext>
            </p:extLst>
          </p:nvPr>
        </p:nvGraphicFramePr>
        <p:xfrm>
          <a:off x="620713" y="1143000"/>
          <a:ext cx="1089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2551-BAB1-89F2-503B-290ED801A0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5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0C77A-ABCE-F707-8946-393254B8B1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A8416-172E-B4E6-35D3-A8E573C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8EEFD-BC5B-65CE-A6B1-DF96CCA628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labore et dolore magna </a:t>
            </a:r>
            <a:r>
              <a:rPr lang="en-US" sz="2000" dirty="0" err="1"/>
              <a:t>aliqua</a:t>
            </a:r>
            <a:r>
              <a:rPr lang="en-US" sz="2000" dirty="0"/>
              <a:t>. Ut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exercitation </a:t>
            </a:r>
            <a:r>
              <a:rPr lang="en-US" sz="2000" dirty="0" err="1"/>
              <a:t>ullamco</a:t>
            </a:r>
            <a:r>
              <a:rPr lang="en-US" sz="2000" dirty="0"/>
              <a:t> </a:t>
            </a:r>
            <a:r>
              <a:rPr lang="en-US" sz="2000" dirty="0" err="1"/>
              <a:t>laboris</a:t>
            </a:r>
            <a:r>
              <a:rPr lang="en-US" sz="2000" dirty="0"/>
              <a:t> nisi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2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19CD6-C034-6077-6AC0-F5D686481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50F6D-E325-B815-6B7E-3FAF70411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0A119-8CEF-BF8F-C036-ABA1D64F66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7EE1-0A7C-15E1-A78B-1B59E74AC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1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3E45-BDB5-4D45-99EA-A338F1B8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Thank</a:t>
            </a:r>
            <a:r>
              <a:rPr lang="en-US" sz="6000" dirty="0"/>
              <a:t> </a:t>
            </a:r>
            <a:r>
              <a:rPr lang="en-US" sz="6600" dirty="0"/>
              <a:t>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04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A116D2-028F-2687-AEB8-1318E23C1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865416-1836-377E-2852-E84E1990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B7FF2D-38DC-F95E-E389-22837DA451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B72B7D-53D4-25CA-431D-D8E825EAD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62410-869E-5509-5E09-7A873A30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FAC25-1196-BD6F-52D4-BEA681297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5E0ED-6F84-3423-39AB-58D05ECB1D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/>
        <p:txBody>
          <a:bodyPr/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labore et dolore magna </a:t>
            </a:r>
            <a:r>
              <a:rPr lang="en-US" sz="2000" dirty="0" err="1"/>
              <a:t>aliqua</a:t>
            </a:r>
            <a:r>
              <a:rPr lang="en-US" sz="2000" dirty="0"/>
              <a:t>. Ut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exercitation </a:t>
            </a:r>
            <a:r>
              <a:rPr lang="en-US" sz="2000" dirty="0" err="1"/>
              <a:t>ullamco</a:t>
            </a:r>
            <a:r>
              <a:rPr lang="en-US" sz="2000" dirty="0"/>
              <a:t> </a:t>
            </a:r>
            <a:r>
              <a:rPr lang="en-US" sz="2000" dirty="0" err="1"/>
              <a:t>laboris</a:t>
            </a:r>
            <a:r>
              <a:rPr lang="en-US" sz="2000" dirty="0"/>
              <a:t> nisi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Duis </a:t>
            </a:r>
            <a:r>
              <a:rPr lang="en-US" sz="2000" dirty="0" err="1"/>
              <a:t>aute</a:t>
            </a:r>
            <a:r>
              <a:rPr lang="en-US" sz="2000" dirty="0"/>
              <a:t> </a:t>
            </a:r>
            <a:r>
              <a:rPr lang="en-US" sz="2000" dirty="0" err="1"/>
              <a:t>irure</a:t>
            </a:r>
            <a:r>
              <a:rPr lang="en-US" sz="2000" dirty="0"/>
              <a:t> dolor in </a:t>
            </a:r>
            <a:r>
              <a:rPr lang="en-US" sz="2000" dirty="0" err="1"/>
              <a:t>reprehenderit</a:t>
            </a:r>
            <a:r>
              <a:rPr lang="en-US" sz="2000" dirty="0"/>
              <a:t> in </a:t>
            </a:r>
            <a:r>
              <a:rPr lang="en-US" sz="2000" dirty="0" err="1"/>
              <a:t>voluptate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cillum</a:t>
            </a:r>
            <a:r>
              <a:rPr lang="en-US" sz="2000" dirty="0"/>
              <a:t> dolore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fugiat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pariatur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labore et dolore magna </a:t>
            </a:r>
            <a:r>
              <a:rPr lang="en-US" sz="2000" dirty="0" err="1"/>
              <a:t>aliqua</a:t>
            </a:r>
            <a:r>
              <a:rPr lang="en-US" sz="2000" dirty="0"/>
              <a:t>. Ut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exercitation </a:t>
            </a:r>
            <a:r>
              <a:rPr lang="en-US" sz="2000" dirty="0" err="1"/>
              <a:t>ullamco</a:t>
            </a:r>
            <a:r>
              <a:rPr lang="en-US" sz="2000" dirty="0"/>
              <a:t> </a:t>
            </a:r>
            <a:r>
              <a:rPr lang="en-US" sz="2000" dirty="0" err="1"/>
              <a:t>laboris</a:t>
            </a:r>
            <a:r>
              <a:rPr lang="en-US" sz="2000" dirty="0"/>
              <a:t> nisi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7B9348-02F3-1798-78F9-C2CCF95B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Title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26952-093D-0E15-2FAB-928F4F5A9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2335" y="6231840"/>
            <a:ext cx="2743200" cy="214313"/>
          </a:xfrm>
        </p:spPr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2FE4090-5A66-162E-0628-BC056638D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892" y="1143000"/>
            <a:ext cx="5475613" cy="429768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7B9348-02F3-1798-78F9-C2CCF95B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66344"/>
            <a:ext cx="5475816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Testing Title Testing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05E0ED-6F84-3423-39AB-58D05ECB1D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184" y="1703389"/>
            <a:ext cx="5247216" cy="3974743"/>
          </a:xfrm>
        </p:spPr>
        <p:txBody>
          <a:bodyPr wrap="square" anchor="t">
            <a:noAutofit/>
          </a:bodyPr>
          <a:lstStyle/>
          <a:p>
            <a:pPr marL="342882" indent="-34288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, sed do </a:t>
            </a:r>
            <a:r>
              <a:rPr lang="en-US" sz="1800" dirty="0" err="1"/>
              <a:t>eiusmod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</a:t>
            </a:r>
            <a:r>
              <a:rPr lang="en-US" sz="1800" dirty="0" err="1"/>
              <a:t>incididunt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</a:p>
          <a:p>
            <a:pPr marL="342882" indent="-34288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Labore et dolore magna </a:t>
            </a:r>
            <a:r>
              <a:rPr lang="en-US" sz="1800" dirty="0" err="1"/>
              <a:t>aliqua</a:t>
            </a:r>
            <a:endParaRPr lang="en-US" sz="1800" dirty="0"/>
          </a:p>
          <a:p>
            <a:pPr marL="342882" indent="-34288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Ut </a:t>
            </a:r>
            <a:r>
              <a:rPr lang="en-US" sz="1800" dirty="0" err="1"/>
              <a:t>enim</a:t>
            </a:r>
            <a:r>
              <a:rPr lang="en-US" sz="1800" dirty="0"/>
              <a:t> ad minim </a:t>
            </a:r>
            <a:r>
              <a:rPr lang="en-US" sz="1800" dirty="0" err="1"/>
              <a:t>veniam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nostrud</a:t>
            </a:r>
            <a:r>
              <a:rPr lang="en-US" sz="1800" dirty="0"/>
              <a:t> exercitation </a:t>
            </a:r>
            <a:r>
              <a:rPr lang="en-US" sz="1800" dirty="0" err="1"/>
              <a:t>ullamco</a:t>
            </a:r>
            <a:r>
              <a:rPr lang="en-US" sz="1800" dirty="0"/>
              <a:t> </a:t>
            </a:r>
            <a:r>
              <a:rPr lang="en-US" sz="1800" dirty="0" err="1"/>
              <a:t>laboris</a:t>
            </a:r>
            <a:r>
              <a:rPr lang="en-US" sz="1800" dirty="0"/>
              <a:t> nisi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aliquip</a:t>
            </a:r>
            <a:r>
              <a:rPr lang="en-US" sz="1800" dirty="0"/>
              <a:t> ex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</a:t>
            </a:r>
            <a:r>
              <a:rPr lang="en-US" sz="1800" dirty="0" err="1"/>
              <a:t>consequat</a:t>
            </a:r>
            <a:r>
              <a:rPr lang="en-US" sz="1800" dirty="0"/>
              <a:t>. </a:t>
            </a:r>
          </a:p>
          <a:p>
            <a:pPr marL="342882" indent="-34288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Duis </a:t>
            </a:r>
            <a:r>
              <a:rPr lang="en-US" sz="1800" dirty="0" err="1"/>
              <a:t>aute</a:t>
            </a:r>
            <a:r>
              <a:rPr lang="en-US" sz="1800" dirty="0"/>
              <a:t> </a:t>
            </a:r>
            <a:r>
              <a:rPr lang="en-US" sz="1800" dirty="0" err="1"/>
              <a:t>irure</a:t>
            </a:r>
            <a:r>
              <a:rPr lang="en-US" sz="1800" dirty="0"/>
              <a:t> dolor in </a:t>
            </a:r>
            <a:r>
              <a:rPr lang="en-US" sz="1800" dirty="0" err="1"/>
              <a:t>reprehenderit</a:t>
            </a:r>
            <a:r>
              <a:rPr lang="en-US" sz="1800" dirty="0"/>
              <a:t> in </a:t>
            </a:r>
            <a:r>
              <a:rPr lang="en-US" sz="1800" dirty="0" err="1"/>
              <a:t>voluptate</a:t>
            </a:r>
            <a:r>
              <a:rPr lang="en-US" sz="1800" dirty="0"/>
              <a:t> </a:t>
            </a:r>
            <a:r>
              <a:rPr lang="en-US" sz="1800" dirty="0" err="1"/>
              <a:t>velit</a:t>
            </a:r>
            <a:r>
              <a:rPr lang="en-US" sz="1800" dirty="0"/>
              <a:t>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cillum</a:t>
            </a:r>
            <a:r>
              <a:rPr lang="en-US" sz="1800" dirty="0"/>
              <a:t> dolore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fugiat</a:t>
            </a:r>
            <a:r>
              <a:rPr lang="en-US" sz="1800" dirty="0"/>
              <a:t> </a:t>
            </a:r>
            <a:r>
              <a:rPr lang="en-US" sz="1800" dirty="0" err="1"/>
              <a:t>nulla</a:t>
            </a:r>
            <a:r>
              <a:rPr lang="en-US" sz="1800" dirty="0"/>
              <a:t> </a:t>
            </a:r>
            <a:r>
              <a:rPr lang="en-US" sz="1800" dirty="0" err="1"/>
              <a:t>pariatur</a:t>
            </a:r>
            <a:endParaRPr lang="en-US" sz="1800" dirty="0"/>
          </a:p>
          <a:p>
            <a:pPr marL="342882" indent="-34288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Excepteur</a:t>
            </a:r>
            <a:r>
              <a:rPr lang="en-US" sz="1800" dirty="0"/>
              <a:t> </a:t>
            </a:r>
            <a:r>
              <a:rPr lang="en-US" sz="1800" dirty="0" err="1"/>
              <a:t>sint</a:t>
            </a:r>
            <a:r>
              <a:rPr lang="en-US" sz="1800" dirty="0"/>
              <a:t> </a:t>
            </a:r>
            <a:r>
              <a:rPr lang="en-US" sz="1800" dirty="0" err="1"/>
              <a:t>occaecat</a:t>
            </a:r>
            <a:r>
              <a:rPr lang="en-US" sz="1800" dirty="0"/>
              <a:t> </a:t>
            </a:r>
            <a:r>
              <a:rPr lang="en-US" sz="1800" dirty="0" err="1"/>
              <a:t>cupidatat</a:t>
            </a:r>
            <a:r>
              <a:rPr lang="en-US" sz="1800" dirty="0"/>
              <a:t> non </a:t>
            </a:r>
            <a:r>
              <a:rPr lang="en-US" sz="1800" dirty="0" err="1"/>
              <a:t>proident</a:t>
            </a:r>
            <a:r>
              <a:rPr lang="en-US" sz="1800" dirty="0"/>
              <a:t>, sunt in culpa qui </a:t>
            </a:r>
            <a:r>
              <a:rPr lang="en-US" sz="1800" dirty="0" err="1"/>
              <a:t>officia</a:t>
            </a:r>
            <a:r>
              <a:rPr lang="en-US" sz="1800" dirty="0"/>
              <a:t> </a:t>
            </a:r>
            <a:r>
              <a:rPr lang="en-US" sz="1800" dirty="0" err="1"/>
              <a:t>deserunt</a:t>
            </a:r>
            <a:r>
              <a:rPr lang="en-US" sz="1800" dirty="0"/>
              <a:t> </a:t>
            </a:r>
            <a:r>
              <a:rPr lang="en-US" sz="1800" dirty="0" err="1"/>
              <a:t>mollit</a:t>
            </a:r>
            <a:r>
              <a:rPr lang="en-US" sz="1800" dirty="0"/>
              <a:t> </a:t>
            </a:r>
            <a:r>
              <a:rPr lang="en-US" sz="1800" dirty="0" err="1"/>
              <a:t>anim</a:t>
            </a:r>
            <a:r>
              <a:rPr lang="en-US" sz="1800" dirty="0"/>
              <a:t> id </a:t>
            </a:r>
            <a:r>
              <a:rPr lang="en-US" sz="1800" dirty="0" err="1"/>
              <a:t>est</a:t>
            </a:r>
            <a:r>
              <a:rPr lang="en-US" sz="1800" dirty="0"/>
              <a:t> </a:t>
            </a:r>
            <a:r>
              <a:rPr lang="en-US" sz="1800" dirty="0" err="1"/>
              <a:t>laborum</a:t>
            </a:r>
            <a:endParaRPr lang="en-US" sz="1800" dirty="0"/>
          </a:p>
        </p:txBody>
      </p:sp>
      <p:pic>
        <p:nvPicPr>
          <p:cNvPr id="6" name="Picture 5" descr="Smiling hospital staff">
            <a:extLst>
              <a:ext uri="{FF2B5EF4-FFF2-40B4-BE49-F238E27FC236}">
                <a16:creationId xmlns:a16="http://schemas.microsoft.com/office/drawing/2014/main" id="{4A8E2667-08F5-EA47-AC1D-647877CA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6" t="1" r="9510" b="1"/>
          <a:stretch/>
        </p:blipFill>
        <p:spPr>
          <a:xfrm>
            <a:off x="6096000" y="11"/>
            <a:ext cx="6096000" cy="6857991"/>
          </a:xfrm>
          <a:prstGeom prst="rect">
            <a:avLst/>
          </a:prstGeom>
          <a:noFill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952B96-9063-B04A-EFAC-8074BDCB2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2335" y="6231840"/>
            <a:ext cx="2743200" cy="214313"/>
          </a:xfrm>
        </p:spPr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8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7D7F1-0716-7D45-86AF-C120424CF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SUBTITLE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CFF3F7-3C2D-F098-A4CA-743A560D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Title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65285-CDF4-3EFC-D80C-AA6D0E170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41BC8-2343-0951-3CAF-FFF9896E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9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DF1593-938C-DE10-DF0D-EC00E42C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Title and Title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57710B6-6F76-23E4-3315-2001AA243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05500"/>
              </p:ext>
            </p:extLst>
          </p:nvPr>
        </p:nvGraphicFramePr>
        <p:xfrm>
          <a:off x="580392" y="2438400"/>
          <a:ext cx="1095163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544">
                  <a:extLst>
                    <a:ext uri="{9D8B030D-6E8A-4147-A177-3AD203B41FA5}">
                      <a16:colId xmlns:a16="http://schemas.microsoft.com/office/drawing/2014/main" val="1169145621"/>
                    </a:ext>
                  </a:extLst>
                </a:gridCol>
                <a:gridCol w="3650544">
                  <a:extLst>
                    <a:ext uri="{9D8B030D-6E8A-4147-A177-3AD203B41FA5}">
                      <a16:colId xmlns:a16="http://schemas.microsoft.com/office/drawing/2014/main" val="608850075"/>
                    </a:ext>
                  </a:extLst>
                </a:gridCol>
                <a:gridCol w="3650544">
                  <a:extLst>
                    <a:ext uri="{9D8B030D-6E8A-4147-A177-3AD203B41FA5}">
                      <a16:colId xmlns:a16="http://schemas.microsoft.com/office/drawing/2014/main" val="1067664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29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8787.05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7878.4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4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87979.09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536389.2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23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78686.02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67868.0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39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8787.05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00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87979.09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6386.22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68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78686.02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78686.02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30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</a:t>
                      </a:r>
                      <a:r>
                        <a:rPr lang="en-US" sz="15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en-US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536389.2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8787.05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55586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5431C63-D183-77AC-BE85-FA62EB1FC811}"/>
              </a:ext>
            </a:extLst>
          </p:cNvPr>
          <p:cNvSpPr txBox="1"/>
          <p:nvPr/>
        </p:nvSpPr>
        <p:spPr>
          <a:xfrm>
            <a:off x="533400" y="1244770"/>
            <a:ext cx="10429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2000" dirty="0">
              <a:solidFill>
                <a:schemeClr val="tx2"/>
              </a:solidFill>
              <a:latin typeface="News Gothic MT" panose="020B0503020103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10558-A02C-06C0-4137-AC99E1ED8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E015-EAB9-E862-9DFB-D692C7DF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FY23 Title to FY24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C31E-AFAF-04EE-30B5-2EB4D553A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SUBTITLE SUBTITLE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403AC1-D6D2-9E78-33C2-5AF15B0B623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42918526"/>
              </p:ext>
            </p:extLst>
          </p:nvPr>
        </p:nvGraphicFramePr>
        <p:xfrm>
          <a:off x="622613" y="2498177"/>
          <a:ext cx="10828337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F3553-56D1-9285-8C09-F9715835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9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E1CD-406E-0330-5CFA-FB76D65A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DE207-6FEB-F327-5BD3-02795E5A4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120AAB-A482-4BB9-6763-B5F167918F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1022D-A917-0492-8FFA-9508C6709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25E7-0BCD-FA4A-B64F-9E36BFFE79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2406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- Master">
  <a:themeElements>
    <a:clrScheme name="007377">
      <a:dk1>
        <a:srgbClr val="00346B"/>
      </a:dk1>
      <a:lt1>
        <a:srgbClr val="FFFFFF"/>
      </a:lt1>
      <a:dk2>
        <a:srgbClr val="00346B"/>
      </a:dk2>
      <a:lt2>
        <a:srgbClr val="F5F7F9"/>
      </a:lt2>
      <a:accent1>
        <a:srgbClr val="00A9E0"/>
      </a:accent1>
      <a:accent2>
        <a:srgbClr val="E14242"/>
      </a:accent2>
      <a:accent3>
        <a:srgbClr val="BFCEDB"/>
      </a:accent3>
      <a:accent4>
        <a:srgbClr val="007377"/>
      </a:accent4>
      <a:accent5>
        <a:srgbClr val="F2A900"/>
      </a:accent5>
      <a:accent6>
        <a:srgbClr val="1271E3"/>
      </a:accent6>
      <a:hlink>
        <a:srgbClr val="00A9E3"/>
      </a:hlink>
      <a:folHlink>
        <a:srgbClr val="B3E7F8"/>
      </a:folHlink>
    </a:clrScheme>
    <a:fontScheme name="Custom 2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6" id="{AE23C7B2-4889-7143-91C7-C9D076B9C18C}" vid="{D5584349-9AC3-0947-BF6C-B9243D998C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32314</TotalTime>
  <Words>372</Words>
  <Application>Microsoft Macintosh PowerPoint</Application>
  <PresentationFormat>Widescreen</PresentationFormat>
  <Paragraphs>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Georgia</vt:lpstr>
      <vt:lpstr>Microsoft Sans Serif</vt:lpstr>
      <vt:lpstr>News Gothic MT</vt:lpstr>
      <vt:lpstr>Proxima Nova Regular</vt:lpstr>
      <vt:lpstr>YaleNew</vt:lpstr>
      <vt:lpstr>Content Slide- Master</vt:lpstr>
      <vt:lpstr>PowerPoint Presentation</vt:lpstr>
      <vt:lpstr>PowerPoint Presentation</vt:lpstr>
      <vt:lpstr>PowerPoint Presentation</vt:lpstr>
      <vt:lpstr>Testing Title Testing</vt:lpstr>
      <vt:lpstr>Testing Title Testing</vt:lpstr>
      <vt:lpstr>Title Title Title</vt:lpstr>
      <vt:lpstr>Title Title and Title</vt:lpstr>
      <vt:lpstr>Title FY23 Title to FY24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Maturo, Laura</dc:creator>
  <cp:lastModifiedBy>Maturo, Laura</cp:lastModifiedBy>
  <cp:revision>697</cp:revision>
  <cp:lastPrinted>2020-06-12T14:24:39Z</cp:lastPrinted>
  <dcterms:created xsi:type="dcterms:W3CDTF">2020-01-12T16:52:19Z</dcterms:created>
  <dcterms:modified xsi:type="dcterms:W3CDTF">2024-01-05T17:46:47Z</dcterms:modified>
</cp:coreProperties>
</file>